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2165fba2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2165fba2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2165fba2d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2165fba2d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2165fba2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2165fba2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2165fba2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2165fba2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2165fba2d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2165fba2d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2165fba2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2165fba2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2165fba2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2165fba2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2165fba2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2165fba2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94bb9d17dd9e9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94bb9d17dd9e9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94bb9d17dd9e9f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94bb9d17dd9e9f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2165fba2d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2165fba2d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2165fba2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2165fba2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2165fba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2165fba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2165fba2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2165fba2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2165fba2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2165fba2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2165fba2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2165fba2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1" type="subTitle"/>
          </p:nvPr>
        </p:nvSpPr>
        <p:spPr>
          <a:xfrm flipH="1" rot="-485">
            <a:off x="316500" y="3758970"/>
            <a:ext cx="4255500" cy="11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ABHISHEK S KURUP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KAVERI MENOKI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SANDRA ELIZABETH SABU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TEENA VINCENT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551275" y="1285950"/>
            <a:ext cx="6793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MINERVANS</a:t>
            </a:r>
            <a:endParaRPr b="1" sz="73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2033825" y="2571750"/>
            <a:ext cx="6231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omic Sans MS"/>
                <a:ea typeface="Comic Sans MS"/>
                <a:cs typeface="Comic Sans MS"/>
                <a:sym typeface="Comic Sans MS"/>
              </a:rPr>
              <a:t>THE EDUCATION SYSTEM YOU CAN TRUST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>
            <p:ph type="ctrTitle"/>
          </p:nvPr>
        </p:nvSpPr>
        <p:spPr>
          <a:xfrm>
            <a:off x="195650" y="-67150"/>
            <a:ext cx="76299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Road Maps of different Domains</a:t>
            </a:r>
            <a:endParaRPr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6" name="Google Shape;3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62" y="873650"/>
            <a:ext cx="8752668" cy="4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/>
          <p:nvPr>
            <p:ph type="ctrTitle"/>
          </p:nvPr>
        </p:nvSpPr>
        <p:spPr>
          <a:xfrm>
            <a:off x="378775" y="0"/>
            <a:ext cx="76299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Road Maps: </a:t>
            </a:r>
            <a:r>
              <a:rPr b="0"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Choosing a particular roadmap</a:t>
            </a:r>
            <a:endParaRPr b="0"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2" name="Google Shape;3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75" y="814400"/>
            <a:ext cx="8225875" cy="40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ctrTitle"/>
          </p:nvPr>
        </p:nvSpPr>
        <p:spPr>
          <a:xfrm>
            <a:off x="542463" y="0"/>
            <a:ext cx="76299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Road Map of the chosen domain</a:t>
            </a:r>
            <a:endParaRPr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8" name="Google Shape;3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75" y="940800"/>
            <a:ext cx="7931273" cy="404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/>
          <p:nvPr/>
        </p:nvSpPr>
        <p:spPr>
          <a:xfrm>
            <a:off x="281275" y="261200"/>
            <a:ext cx="8741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omic Sans MS"/>
                <a:ea typeface="Comic Sans MS"/>
                <a:cs typeface="Comic Sans MS"/>
                <a:sym typeface="Comic Sans MS"/>
              </a:rPr>
              <a:t>Playlists:</a:t>
            </a: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 Collection of youtube playlists of many domains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4" name="Google Shape;3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75" y="924200"/>
            <a:ext cx="8505552" cy="39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/>
        </p:nvSpPr>
        <p:spPr>
          <a:xfrm>
            <a:off x="201300" y="261200"/>
            <a:ext cx="8741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omic Sans MS"/>
                <a:ea typeface="Comic Sans MS"/>
                <a:cs typeface="Comic Sans MS"/>
                <a:sym typeface="Comic Sans MS"/>
              </a:rPr>
              <a:t>Playlists:</a:t>
            </a: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 Adding a playlist to Favourites (customising playlist)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0" name="Google Shape;3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76" y="1007150"/>
            <a:ext cx="8507752" cy="39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/>
          <p:nvPr/>
        </p:nvSpPr>
        <p:spPr>
          <a:xfrm>
            <a:off x="413225" y="203600"/>
            <a:ext cx="76149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omic Sans MS"/>
                <a:ea typeface="Comic Sans MS"/>
                <a:cs typeface="Comic Sans MS"/>
                <a:sym typeface="Comic Sans MS"/>
              </a:rPr>
              <a:t>Favourites: </a:t>
            </a: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Custom favourites page of each user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6" name="Google Shape;3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25" y="921550"/>
            <a:ext cx="8448602" cy="405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/>
          <p:nvPr/>
        </p:nvSpPr>
        <p:spPr>
          <a:xfrm>
            <a:off x="602750" y="1506875"/>
            <a:ext cx="76752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In this current covid scenario,online education is the only possible way to gain knowledge.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This project mainly enhances  knowledge on technology.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We provide people the roadmaps and youtube playlists of different domain.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 Roadmaps provide an idea on the steps to learn a new tech , the resources required. The youtube playlist provide the platform to learn these domains and develop projects in it.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We should also be aware about the day-to-day happenings in the world of technology so we are also providing a tech-news page where people can browse day to day tech news.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We aim in helping more people in the easiest way possible.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2" name="Google Shape;372;p28"/>
          <p:cNvSpPr txBox="1"/>
          <p:nvPr/>
        </p:nvSpPr>
        <p:spPr>
          <a:xfrm>
            <a:off x="2564250" y="564050"/>
            <a:ext cx="4015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mic Sans MS"/>
                <a:ea typeface="Comic Sans MS"/>
                <a:cs typeface="Comic Sans MS"/>
                <a:sym typeface="Comic Sans MS"/>
              </a:rPr>
              <a:t>CONCLUSION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>
            <p:ph type="ctrTitle"/>
          </p:nvPr>
        </p:nvSpPr>
        <p:spPr>
          <a:xfrm>
            <a:off x="2431100" y="1416475"/>
            <a:ext cx="5495100" cy="16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</a:t>
            </a: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  <a:endParaRPr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ctrTitle"/>
          </p:nvPr>
        </p:nvSpPr>
        <p:spPr>
          <a:xfrm>
            <a:off x="862050" y="303419"/>
            <a:ext cx="42555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CONTENTS: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p14"/>
          <p:cNvSpPr txBox="1"/>
          <p:nvPr>
            <p:ph idx="1" type="subTitle"/>
          </p:nvPr>
        </p:nvSpPr>
        <p:spPr>
          <a:xfrm>
            <a:off x="942625" y="1253950"/>
            <a:ext cx="45342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</a:t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Conclusion</a:t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ctrTitle"/>
          </p:nvPr>
        </p:nvSpPr>
        <p:spPr>
          <a:xfrm>
            <a:off x="598525" y="120844"/>
            <a:ext cx="42555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INTRODUCTION: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1" name="Google Shape;291;p15"/>
          <p:cNvSpPr txBox="1"/>
          <p:nvPr>
            <p:ph idx="1" type="subTitle"/>
          </p:nvPr>
        </p:nvSpPr>
        <p:spPr>
          <a:xfrm flipH="1">
            <a:off x="746425" y="1161975"/>
            <a:ext cx="49908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mic Sans MS"/>
              <a:buChar char="●"/>
            </a:pP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today's education field we have to get acquainted with the modern tech.</a:t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mic Sans MS"/>
              <a:buChar char="●"/>
            </a:pP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</a:t>
            </a: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 team developed a website which provides  </a:t>
            </a:r>
            <a:r>
              <a:rPr b="1" lang="en" sz="1900">
                <a:latin typeface="Comic Sans MS"/>
                <a:ea typeface="Comic Sans MS"/>
                <a:cs typeface="Comic Sans MS"/>
                <a:sym typeface="Comic Sans MS"/>
              </a:rPr>
              <a:t>DAILY TECH NEWS</a:t>
            </a:r>
            <a:r>
              <a:rPr b="1"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Also provides a </a:t>
            </a:r>
            <a:r>
              <a:rPr b="1" lang="en" sz="1900">
                <a:latin typeface="Comic Sans MS"/>
                <a:ea typeface="Comic Sans MS"/>
                <a:cs typeface="Comic Sans MS"/>
                <a:sym typeface="Comic Sans MS"/>
              </a:rPr>
              <a:t>YOUTUBE PLAYLIST </a:t>
            </a: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b="1" lang="en" sz="1900">
                <a:latin typeface="Comic Sans MS"/>
                <a:ea typeface="Comic Sans MS"/>
                <a:cs typeface="Comic Sans MS"/>
                <a:sym typeface="Comic Sans MS"/>
              </a:rPr>
              <a:t>ROADMAP</a:t>
            </a:r>
            <a:r>
              <a:rPr lang="en" sz="19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different domains in technology.</a:t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ctrTitle"/>
          </p:nvPr>
        </p:nvSpPr>
        <p:spPr>
          <a:xfrm>
            <a:off x="2902225" y="1355825"/>
            <a:ext cx="2668200" cy="22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</a:t>
            </a:r>
            <a:endParaRPr sz="4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ctrTitle"/>
          </p:nvPr>
        </p:nvSpPr>
        <p:spPr>
          <a:xfrm>
            <a:off x="595675" y="221000"/>
            <a:ext cx="42555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Sign in &amp; Sign up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302" name="Google Shape;302;p1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75" y="598175"/>
            <a:ext cx="8079773" cy="44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ctrTitle"/>
          </p:nvPr>
        </p:nvSpPr>
        <p:spPr>
          <a:xfrm>
            <a:off x="316675" y="274025"/>
            <a:ext cx="7629900" cy="7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Dashboard: </a:t>
            </a:r>
            <a:r>
              <a:rPr b="0"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user logins in and reaches the home page first</a:t>
            </a:r>
            <a:endParaRPr b="0"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75" y="932250"/>
            <a:ext cx="8459427" cy="398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ctrTitle"/>
          </p:nvPr>
        </p:nvSpPr>
        <p:spPr>
          <a:xfrm>
            <a:off x="316500" y="0"/>
            <a:ext cx="81273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Dashboard: </a:t>
            </a:r>
            <a:r>
              <a:rPr b="0"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User’s account, setting, and logout options </a:t>
            </a:r>
            <a:endParaRPr b="0"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5" name="Google Shape;315;p19"/>
          <p:cNvSpPr txBox="1"/>
          <p:nvPr>
            <p:ph idx="1" type="subTitle"/>
          </p:nvPr>
        </p:nvSpPr>
        <p:spPr>
          <a:xfrm flipH="1">
            <a:off x="316675" y="973950"/>
            <a:ext cx="49908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0" y="940800"/>
            <a:ext cx="8458650" cy="407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ctrTitle"/>
          </p:nvPr>
        </p:nvSpPr>
        <p:spPr>
          <a:xfrm>
            <a:off x="316500" y="0"/>
            <a:ext cx="76299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 News </a:t>
            </a:r>
            <a:endParaRPr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2" name="Google Shape;322;p20"/>
          <p:cNvSpPr txBox="1"/>
          <p:nvPr>
            <p:ph idx="1" type="subTitle"/>
          </p:nvPr>
        </p:nvSpPr>
        <p:spPr>
          <a:xfrm flipH="1">
            <a:off x="316675" y="973950"/>
            <a:ext cx="49908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5" y="872950"/>
            <a:ext cx="8793727" cy="401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/>
          <p:nvPr>
            <p:ph type="ctrTitle"/>
          </p:nvPr>
        </p:nvSpPr>
        <p:spPr>
          <a:xfrm>
            <a:off x="316500" y="0"/>
            <a:ext cx="76299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 News: </a:t>
            </a:r>
            <a:r>
              <a:rPr b="0"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Tech news updates</a:t>
            </a:r>
            <a:endParaRPr b="0"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p21"/>
          <p:cNvSpPr txBox="1"/>
          <p:nvPr>
            <p:ph idx="1" type="subTitle"/>
          </p:nvPr>
        </p:nvSpPr>
        <p:spPr>
          <a:xfrm flipH="1">
            <a:off x="316675" y="973950"/>
            <a:ext cx="49908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0" name="Google Shape;3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25" y="859500"/>
            <a:ext cx="8739927" cy="418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